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changesInfos/changesInfo1.xml" ContentType="application/vnd.ms-powerpoint.changesinfo+xml"/>
  <Override PartName="/ppt/revisionInfo.xml" ContentType="application/vnd.ms-powerpoint.revisioninfo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6216AB-AC02-649B-6246-8908D94BF120}" v="37" dt="2025-01-29T12:11:56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 McCarthy" userId="S::mccarthyj@kls.herts.sch.uk::257781cf-699c-4300-adbd-04824eae54bb" providerId="AD" clId="Web-{186216AB-AC02-649B-6246-8908D94BF120}"/>
    <pc:docChg chg="addSld modSld">
      <pc:chgData name="J McCarthy" userId="S::mccarthyj@kls.herts.sch.uk::257781cf-699c-4300-adbd-04824eae54bb" providerId="AD" clId="Web-{186216AB-AC02-649B-6246-8908D94BF120}" dt="2025-01-29T12:11:56.315" v="30" actId="14100"/>
      <pc:docMkLst>
        <pc:docMk/>
      </pc:docMkLst>
      <pc:sldChg chg="addSp delSp modSp">
        <pc:chgData name="J McCarthy" userId="S::mccarthyj@kls.herts.sch.uk::257781cf-699c-4300-adbd-04824eae54bb" providerId="AD" clId="Web-{186216AB-AC02-649B-6246-8908D94BF120}" dt="2025-01-29T12:11:46.627" v="28" actId="14100"/>
        <pc:sldMkLst>
          <pc:docMk/>
          <pc:sldMk cId="109857222" sldId="256"/>
        </pc:sldMkLst>
        <pc:spChg chg="del">
          <ac:chgData name="J McCarthy" userId="S::mccarthyj@kls.herts.sch.uk::257781cf-699c-4300-adbd-04824eae54bb" providerId="AD" clId="Web-{186216AB-AC02-649B-6246-8908D94BF120}" dt="2025-01-29T12:11:29.767" v="24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J McCarthy" userId="S::mccarthyj@kls.herts.sch.uk::257781cf-699c-4300-adbd-04824eae54bb" providerId="AD" clId="Web-{186216AB-AC02-649B-6246-8908D94BF120}" dt="2025-01-29T12:11:36.143" v="25"/>
          <ac:spMkLst>
            <pc:docMk/>
            <pc:sldMk cId="109857222" sldId="256"/>
            <ac:spMk id="3" creationId="{00000000-0000-0000-0000-000000000000}"/>
          </ac:spMkLst>
        </pc:spChg>
        <pc:picChg chg="add mod">
          <ac:chgData name="J McCarthy" userId="S::mccarthyj@kls.herts.sch.uk::257781cf-699c-4300-adbd-04824eae54bb" providerId="AD" clId="Web-{186216AB-AC02-649B-6246-8908D94BF120}" dt="2025-01-29T12:11:46.627" v="28" actId="14100"/>
          <ac:picMkLst>
            <pc:docMk/>
            <pc:sldMk cId="109857222" sldId="256"/>
            <ac:picMk id="4" creationId="{03D82B1A-E171-2B63-92C4-486FE7698868}"/>
          </ac:picMkLst>
        </pc:picChg>
      </pc:sldChg>
      <pc:sldChg chg="addSp delSp modSp new">
        <pc:chgData name="J McCarthy" userId="S::mccarthyj@kls.herts.sch.uk::257781cf-699c-4300-adbd-04824eae54bb" providerId="AD" clId="Web-{186216AB-AC02-649B-6246-8908D94BF120}" dt="2025-01-29T12:09:48.437" v="4"/>
        <pc:sldMkLst>
          <pc:docMk/>
          <pc:sldMk cId="811102734" sldId="257"/>
        </pc:sldMkLst>
        <pc:spChg chg="del">
          <ac:chgData name="J McCarthy" userId="S::mccarthyj@kls.herts.sch.uk::257781cf-699c-4300-adbd-04824eae54bb" providerId="AD" clId="Web-{186216AB-AC02-649B-6246-8908D94BF120}" dt="2025-01-29T12:09:31.796" v="2"/>
          <ac:spMkLst>
            <pc:docMk/>
            <pc:sldMk cId="811102734" sldId="257"/>
            <ac:spMk id="2" creationId="{FF747047-7AAE-1619-6261-5C8951116CBE}"/>
          </ac:spMkLst>
        </pc:spChg>
        <pc:spChg chg="del">
          <ac:chgData name="J McCarthy" userId="S::mccarthyj@kls.herts.sch.uk::257781cf-699c-4300-adbd-04824eae54bb" providerId="AD" clId="Web-{186216AB-AC02-649B-6246-8908D94BF120}" dt="2025-01-29T12:09:34.639" v="3"/>
          <ac:spMkLst>
            <pc:docMk/>
            <pc:sldMk cId="811102734" sldId="257"/>
            <ac:spMk id="3" creationId="{610FC996-FFBA-4872-8E68-40433B5F4521}"/>
          </ac:spMkLst>
        </pc:spChg>
        <pc:picChg chg="add mod">
          <ac:chgData name="J McCarthy" userId="S::mccarthyj@kls.herts.sch.uk::257781cf-699c-4300-adbd-04824eae54bb" providerId="AD" clId="Web-{186216AB-AC02-649B-6246-8908D94BF120}" dt="2025-01-29T12:09:48.437" v="4"/>
          <ac:picMkLst>
            <pc:docMk/>
            <pc:sldMk cId="811102734" sldId="257"/>
            <ac:picMk id="4" creationId="{97124FE2-2BAE-C66D-FB06-B15ABEFDAD32}"/>
          </ac:picMkLst>
        </pc:picChg>
      </pc:sldChg>
      <pc:sldChg chg="addSp delSp modSp new">
        <pc:chgData name="J McCarthy" userId="S::mccarthyj@kls.herts.sch.uk::257781cf-699c-4300-adbd-04824eae54bb" providerId="AD" clId="Web-{186216AB-AC02-649B-6246-8908D94BF120}" dt="2025-01-29T12:11:56.315" v="30" actId="14100"/>
        <pc:sldMkLst>
          <pc:docMk/>
          <pc:sldMk cId="1604094086" sldId="258"/>
        </pc:sldMkLst>
        <pc:spChg chg="del">
          <ac:chgData name="J McCarthy" userId="S::mccarthyj@kls.herts.sch.uk::257781cf-699c-4300-adbd-04824eae54bb" providerId="AD" clId="Web-{186216AB-AC02-649B-6246-8908D94BF120}" dt="2025-01-29T12:10:10.234" v="7"/>
          <ac:spMkLst>
            <pc:docMk/>
            <pc:sldMk cId="1604094086" sldId="258"/>
            <ac:spMk id="2" creationId="{B44AD30B-978D-F811-D4D1-D864FA2E61DA}"/>
          </ac:spMkLst>
        </pc:spChg>
        <pc:spChg chg="del">
          <ac:chgData name="J McCarthy" userId="S::mccarthyj@kls.herts.sch.uk::257781cf-699c-4300-adbd-04824eae54bb" providerId="AD" clId="Web-{186216AB-AC02-649B-6246-8908D94BF120}" dt="2025-01-29T12:10:05.937" v="6"/>
          <ac:spMkLst>
            <pc:docMk/>
            <pc:sldMk cId="1604094086" sldId="258"/>
            <ac:spMk id="3" creationId="{88DBF926-6A9E-1417-CDBB-D7287BD56478}"/>
          </ac:spMkLst>
        </pc:spChg>
        <pc:picChg chg="add mod ord">
          <ac:chgData name="J McCarthy" userId="S::mccarthyj@kls.herts.sch.uk::257781cf-699c-4300-adbd-04824eae54bb" providerId="AD" clId="Web-{186216AB-AC02-649B-6246-8908D94BF120}" dt="2025-01-29T12:11:56.315" v="30" actId="14100"/>
          <ac:picMkLst>
            <pc:docMk/>
            <pc:sldMk cId="1604094086" sldId="258"/>
            <ac:picMk id="4" creationId="{67A1CAA6-F868-F146-E86B-31ADD737F47D}"/>
          </ac:picMkLst>
        </pc:picChg>
      </pc:sldChg>
      <pc:sldChg chg="addSp delSp modSp new">
        <pc:chgData name="J McCarthy" userId="S::mccarthyj@kls.herts.sch.uk::257781cf-699c-4300-adbd-04824eae54bb" providerId="AD" clId="Web-{186216AB-AC02-649B-6246-8908D94BF120}" dt="2025-01-29T12:10:39.344" v="14"/>
        <pc:sldMkLst>
          <pc:docMk/>
          <pc:sldMk cId="2953299019" sldId="259"/>
        </pc:sldMkLst>
        <pc:spChg chg="del">
          <ac:chgData name="J McCarthy" userId="S::mccarthyj@kls.herts.sch.uk::257781cf-699c-4300-adbd-04824eae54bb" providerId="AD" clId="Web-{186216AB-AC02-649B-6246-8908D94BF120}" dt="2025-01-29T12:10:32.172" v="12"/>
          <ac:spMkLst>
            <pc:docMk/>
            <pc:sldMk cId="2953299019" sldId="259"/>
            <ac:spMk id="2" creationId="{3C85EE56-1EF6-C4C6-D9FA-4DF5EB81B613}"/>
          </ac:spMkLst>
        </pc:spChg>
        <pc:spChg chg="del">
          <ac:chgData name="J McCarthy" userId="S::mccarthyj@kls.herts.sch.uk::257781cf-699c-4300-adbd-04824eae54bb" providerId="AD" clId="Web-{186216AB-AC02-649B-6246-8908D94BF120}" dt="2025-01-29T12:10:34.875" v="13"/>
          <ac:spMkLst>
            <pc:docMk/>
            <pc:sldMk cId="2953299019" sldId="259"/>
            <ac:spMk id="3" creationId="{451A7EF2-2AA1-6318-A2FB-674CE32C7ED4}"/>
          </ac:spMkLst>
        </pc:spChg>
        <pc:picChg chg="add mod">
          <ac:chgData name="J McCarthy" userId="S::mccarthyj@kls.herts.sch.uk::257781cf-699c-4300-adbd-04824eae54bb" providerId="AD" clId="Web-{186216AB-AC02-649B-6246-8908D94BF120}" dt="2025-01-29T12:10:39.344" v="14"/>
          <ac:picMkLst>
            <pc:docMk/>
            <pc:sldMk cId="2953299019" sldId="259"/>
            <ac:picMk id="4" creationId="{6658A397-BD86-F373-C656-ED12C4759688}"/>
          </ac:picMkLst>
        </pc:picChg>
      </pc:sldChg>
      <pc:sldChg chg="addSp delSp modSp new">
        <pc:chgData name="J McCarthy" userId="S::mccarthyj@kls.herts.sch.uk::257781cf-699c-4300-adbd-04824eae54bb" providerId="AD" clId="Web-{186216AB-AC02-649B-6246-8908D94BF120}" dt="2025-01-29T12:10:58.376" v="18"/>
        <pc:sldMkLst>
          <pc:docMk/>
          <pc:sldMk cId="2505658839" sldId="260"/>
        </pc:sldMkLst>
        <pc:spChg chg="del">
          <ac:chgData name="J McCarthy" userId="S::mccarthyj@kls.herts.sch.uk::257781cf-699c-4300-adbd-04824eae54bb" providerId="AD" clId="Web-{186216AB-AC02-649B-6246-8908D94BF120}" dt="2025-01-29T12:10:51.798" v="16"/>
          <ac:spMkLst>
            <pc:docMk/>
            <pc:sldMk cId="2505658839" sldId="260"/>
            <ac:spMk id="2" creationId="{93CB4E1F-B3E6-DA8D-0872-FD40FBFF02B7}"/>
          </ac:spMkLst>
        </pc:spChg>
        <pc:spChg chg="del">
          <ac:chgData name="J McCarthy" userId="S::mccarthyj@kls.herts.sch.uk::257781cf-699c-4300-adbd-04824eae54bb" providerId="AD" clId="Web-{186216AB-AC02-649B-6246-8908D94BF120}" dt="2025-01-29T12:10:53.516" v="17"/>
          <ac:spMkLst>
            <pc:docMk/>
            <pc:sldMk cId="2505658839" sldId="260"/>
            <ac:spMk id="3" creationId="{E396B1C1-4913-6E5D-D7AB-04CD86A2974F}"/>
          </ac:spMkLst>
        </pc:spChg>
        <pc:picChg chg="add mod">
          <ac:chgData name="J McCarthy" userId="S::mccarthyj@kls.herts.sch.uk::257781cf-699c-4300-adbd-04824eae54bb" providerId="AD" clId="Web-{186216AB-AC02-649B-6246-8908D94BF120}" dt="2025-01-29T12:10:58.376" v="18"/>
          <ac:picMkLst>
            <pc:docMk/>
            <pc:sldMk cId="2505658839" sldId="260"/>
            <ac:picMk id="4" creationId="{7AC1D7CA-CD61-EE76-4F63-0DF7505955D9}"/>
          </ac:picMkLst>
        </pc:picChg>
      </pc:sldChg>
      <pc:sldChg chg="addSp delSp modSp new">
        <pc:chgData name="J McCarthy" userId="S::mccarthyj@kls.herts.sch.uk::257781cf-699c-4300-adbd-04824eae54bb" providerId="AD" clId="Web-{186216AB-AC02-649B-6246-8908D94BF120}" dt="2025-01-29T12:11:16.783" v="22"/>
        <pc:sldMkLst>
          <pc:docMk/>
          <pc:sldMk cId="1548283748" sldId="261"/>
        </pc:sldMkLst>
        <pc:spChg chg="del">
          <ac:chgData name="J McCarthy" userId="S::mccarthyj@kls.herts.sch.uk::257781cf-699c-4300-adbd-04824eae54bb" providerId="AD" clId="Web-{186216AB-AC02-649B-6246-8908D94BF120}" dt="2025-01-29T12:11:11.798" v="21"/>
          <ac:spMkLst>
            <pc:docMk/>
            <pc:sldMk cId="1548283748" sldId="261"/>
            <ac:spMk id="2" creationId="{9FD4D2DD-8A15-1ADB-8D13-C8D3542B4AA4}"/>
          </ac:spMkLst>
        </pc:spChg>
        <pc:spChg chg="del">
          <ac:chgData name="J McCarthy" userId="S::mccarthyj@kls.herts.sch.uk::257781cf-699c-4300-adbd-04824eae54bb" providerId="AD" clId="Web-{186216AB-AC02-649B-6246-8908D94BF120}" dt="2025-01-29T12:11:09.548" v="20"/>
          <ac:spMkLst>
            <pc:docMk/>
            <pc:sldMk cId="1548283748" sldId="261"/>
            <ac:spMk id="3" creationId="{7FF85289-0A53-5416-4686-88A4EB164290}"/>
          </ac:spMkLst>
        </pc:spChg>
        <pc:picChg chg="add mod">
          <ac:chgData name="J McCarthy" userId="S::mccarthyj@kls.herts.sch.uk::257781cf-699c-4300-adbd-04824eae54bb" providerId="AD" clId="Web-{186216AB-AC02-649B-6246-8908D94BF120}" dt="2025-01-29T12:11:16.783" v="22"/>
          <ac:picMkLst>
            <pc:docMk/>
            <pc:sldMk cId="1548283748" sldId="261"/>
            <ac:picMk id="4" creationId="{3A3508FB-BE1C-6A8E-1D4C-979EDCB704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ap&#10;&#10;AI-generated content may be incorrect.">
            <a:extLst>
              <a:ext uri="{FF2B5EF4-FFF2-40B4-BE49-F238E27FC236}">
                <a16:creationId xmlns:a16="http://schemas.microsoft.com/office/drawing/2014/main" id="{03D82B1A-E171-2B63-92C4-486FE7698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97124FE2-2BAE-C66D-FB06-B15ABEFDA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02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blue circle with text on it&#10;&#10;AI-generated content may be incorrect.">
            <a:extLst>
              <a:ext uri="{FF2B5EF4-FFF2-40B4-BE49-F238E27FC236}">
                <a16:creationId xmlns:a16="http://schemas.microsoft.com/office/drawing/2014/main" id="{67A1CAA6-F868-F146-E86B-31ADD737F4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" y="2613"/>
            <a:ext cx="12182319" cy="6849539"/>
          </a:xfrm>
        </p:spPr>
      </p:pic>
    </p:spTree>
    <p:extLst>
      <p:ext uri="{BB962C8B-B14F-4D97-AF65-F5344CB8AC3E}">
        <p14:creationId xmlns:p14="http://schemas.microsoft.com/office/powerpoint/2010/main" val="1604094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6658A397-BD86-F373-C656-ED12C4759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9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circle with text on it&#10;&#10;AI-generated content may be incorrect.">
            <a:extLst>
              <a:ext uri="{FF2B5EF4-FFF2-40B4-BE49-F238E27FC236}">
                <a16:creationId xmlns:a16="http://schemas.microsoft.com/office/drawing/2014/main" id="{7AC1D7CA-CD61-EE76-4F63-0DF750595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58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text boxes&#10;&#10;AI-generated content may be incorrect.">
            <a:extLst>
              <a:ext uri="{FF2B5EF4-FFF2-40B4-BE49-F238E27FC236}">
                <a16:creationId xmlns:a16="http://schemas.microsoft.com/office/drawing/2014/main" id="{3A3508FB-BE1C-6A8E-1D4C-979EDCB7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83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A5E12859D91C47B2ADF2B68D2057E4" ma:contentTypeVersion="15" ma:contentTypeDescription="Create a new document." ma:contentTypeScope="" ma:versionID="fc7ef8c29019f8f2c875ecde3c8e68fb">
  <xsd:schema xmlns:xsd="http://www.w3.org/2001/XMLSchema" xmlns:xs="http://www.w3.org/2001/XMLSchema" xmlns:p="http://schemas.microsoft.com/office/2006/metadata/properties" xmlns:ns2="49181f39-ea4c-46f0-ae86-ef058dcb7632" xmlns:ns3="b1a110be-940c-4b7d-ae7c-2f55d400d4b6" targetNamespace="http://schemas.microsoft.com/office/2006/metadata/properties" ma:root="true" ma:fieldsID="f9140739bab4d60479c2c417c688db36" ns2:_="" ns3:_="">
    <xsd:import namespace="49181f39-ea4c-46f0-ae86-ef058dcb7632"/>
    <xsd:import namespace="b1a110be-940c-4b7d-ae7c-2f55d400d4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181f39-ea4c-46f0-ae86-ef058dcb76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1ac5940-4b2e-4e4d-b61b-e7b944ab1b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110be-940c-4b7d-ae7c-2f55d400d4b6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c062956-2264-4937-9193-3b20b020cc29}" ma:internalName="TaxCatchAll" ma:showField="CatchAllData" ma:web="b1a110be-940c-4b7d-ae7c-2f55d400d4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9181f39-ea4c-46f0-ae86-ef058dcb7632">
      <Terms xmlns="http://schemas.microsoft.com/office/infopath/2007/PartnerControls"/>
    </lcf76f155ced4ddcb4097134ff3c332f>
    <TaxCatchAll xmlns="b1a110be-940c-4b7d-ae7c-2f55d400d4b6" xsi:nil="true"/>
  </documentManagement>
</p:properties>
</file>

<file path=customXml/itemProps1.xml><?xml version="1.0" encoding="utf-8"?>
<ds:datastoreItem xmlns:ds="http://schemas.openxmlformats.org/officeDocument/2006/customXml" ds:itemID="{62C7FEFC-DC21-4F0B-B678-3AD977E4411B}"/>
</file>

<file path=customXml/itemProps2.xml><?xml version="1.0" encoding="utf-8"?>
<ds:datastoreItem xmlns:ds="http://schemas.openxmlformats.org/officeDocument/2006/customXml" ds:itemID="{DB71AED4-8E1E-434F-A9B8-5975F75EFE1B}"/>
</file>

<file path=customXml/itemProps3.xml><?xml version="1.0" encoding="utf-8"?>
<ds:datastoreItem xmlns:ds="http://schemas.openxmlformats.org/officeDocument/2006/customXml" ds:itemID="{6FCE79CF-F375-4DDD-9DEC-23B6DC575F5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24</cp:revision>
  <dcterms:created xsi:type="dcterms:W3CDTF">2025-01-29T12:09:00Z</dcterms:created>
  <dcterms:modified xsi:type="dcterms:W3CDTF">2025-01-29T12:11:57Z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0x01010054A5E12859D91C47B2ADF2B68D2057E4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_activity">
    <vt:lpwstr>{"FileActivityType":"9","FileActivityTimeStamp":"2025-01-29T12:13:58.080Z","FileActivityUsersOnPage":[{"DisplayName":"J McCarthy","Id":"mccarthyj@kls.herts.sch.uk"},{"DisplayName":"J McCarthy","Id":"mccarthyj@kls.herts.sch.uk"},{"DisplayName":"R Mason","Id":"masonr@kls.herts.sch.uk"}],"FileActivityNavigationId":null}</vt:lpwstr>
  </property>
  <property fmtid="{D5CDD505-2E9C-101B-9397-08002B2CF9AE}" pid="9" name="TriggerFlowInfo">
    <vt:lpwstr/>
  </property>
</Properties>
</file>