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Geere" userId="c212ec7f-9453-4874-9b84-901168db6b50" providerId="ADAL" clId="{DBC39F3E-2D44-4403-B66A-E42F2DFEC33A}"/>
    <pc:docChg chg="custSel modSld">
      <pc:chgData name="Paula Geere" userId="c212ec7f-9453-4874-9b84-901168db6b50" providerId="ADAL" clId="{DBC39F3E-2D44-4403-B66A-E42F2DFEC33A}" dt="2025-03-05T15:21:11.834" v="59" actId="20577"/>
      <pc:docMkLst>
        <pc:docMk/>
      </pc:docMkLst>
      <pc:sldChg chg="modSp mod">
        <pc:chgData name="Paula Geere" userId="c212ec7f-9453-4874-9b84-901168db6b50" providerId="ADAL" clId="{DBC39F3E-2D44-4403-B66A-E42F2DFEC33A}" dt="2025-03-05T15:08:19.784" v="27" actId="20577"/>
        <pc:sldMkLst>
          <pc:docMk/>
          <pc:sldMk cId="242771091" sldId="256"/>
        </pc:sldMkLst>
        <pc:spChg chg="mod">
          <ac:chgData name="Paula Geere" userId="c212ec7f-9453-4874-9b84-901168db6b50" providerId="ADAL" clId="{DBC39F3E-2D44-4403-B66A-E42F2DFEC33A}" dt="2025-03-05T15:08:19.784" v="27" actId="20577"/>
          <ac:spMkLst>
            <pc:docMk/>
            <pc:sldMk cId="242771091" sldId="256"/>
            <ac:spMk id="2" creationId="{3D843A07-43F8-1D04-7DA6-E70EC1B84806}"/>
          </ac:spMkLst>
        </pc:spChg>
      </pc:sldChg>
      <pc:sldChg chg="modSp mod">
        <pc:chgData name="Paula Geere" userId="c212ec7f-9453-4874-9b84-901168db6b50" providerId="ADAL" clId="{DBC39F3E-2D44-4403-B66A-E42F2DFEC33A}" dt="2025-03-05T15:21:11.834" v="59" actId="20577"/>
        <pc:sldMkLst>
          <pc:docMk/>
          <pc:sldMk cId="1749487176" sldId="257"/>
        </pc:sldMkLst>
        <pc:spChg chg="mod">
          <ac:chgData name="Paula Geere" userId="c212ec7f-9453-4874-9b84-901168db6b50" providerId="ADAL" clId="{DBC39F3E-2D44-4403-B66A-E42F2DFEC33A}" dt="2025-03-05T15:21:11.834" v="59" actId="20577"/>
          <ac:spMkLst>
            <pc:docMk/>
            <pc:sldMk cId="1749487176" sldId="257"/>
            <ac:spMk id="4" creationId="{728C6E5B-755A-F6AD-167E-D97C64CF6A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6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8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0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7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9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5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7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7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3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aula@communityactiondacorum.org.uk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AF3766F-DEF3-4802-BB0D-7A18EDD97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843A07-43F8-1D04-7DA6-E70EC1B84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3465681" cy="2450592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000" dirty="0">
                <a:solidFill>
                  <a:schemeClr val="tx2"/>
                </a:solidFill>
              </a:rPr>
              <a:t>Future Ready; An Employability Project for Young Adult Carers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91952F0-771E-D2ED-C333-EEED6708B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1" y="508090"/>
            <a:ext cx="346642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1456FE-E3BD-633F-C9DC-B9E826ECB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716" y="657369"/>
            <a:ext cx="3977726" cy="564216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FB6D83C-2377-9CAD-A991-9E0B6AF25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208" y="6299535"/>
            <a:ext cx="3465681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7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8F8250-7A81-4A19-87AD-FFB2CE4E3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9F38FC-2DEA-2647-C409-EF75720C1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EC38958-9A69-239A-BA79-2AEC73345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8C6E5B-755A-F6AD-167E-D97C64CF6A4F}"/>
              </a:ext>
            </a:extLst>
          </p:cNvPr>
          <p:cNvSpPr txBox="1"/>
          <p:nvPr/>
        </p:nvSpPr>
        <p:spPr>
          <a:xfrm>
            <a:off x="6135624" y="2578608"/>
            <a:ext cx="5513832" cy="3767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>
                <a:solidFill>
                  <a:srgbClr val="00B0F0"/>
                </a:solidFill>
              </a:rPr>
              <a:t>What is it?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/>
              <a:t>A bespoke needs led </a:t>
            </a:r>
            <a:r>
              <a:rPr lang="en-US" sz="1500" dirty="0" err="1"/>
              <a:t>programme</a:t>
            </a:r>
            <a:r>
              <a:rPr lang="en-US" sz="1500" dirty="0"/>
              <a:t> to help Young Adult Carers to become work ready.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endParaRPr lang="en-US" sz="1500" dirty="0"/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/>
              <a:t>A </a:t>
            </a:r>
            <a:r>
              <a:rPr lang="en-US" sz="1500" dirty="0" err="1"/>
              <a:t>programme</a:t>
            </a:r>
            <a:r>
              <a:rPr lang="en-US" sz="1500" dirty="0"/>
              <a:t> of one to one or small group sessions. Online or face to face to suit the individual.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endParaRPr lang="en-US" sz="1500" dirty="0"/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>
                <a:solidFill>
                  <a:srgbClr val="00B0F0"/>
                </a:solidFill>
              </a:rPr>
              <a:t>Who is it for?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/>
              <a:t>For 18–24-year-olds with caring responsibilities living in the Dacorum Area.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/>
              <a:t>For 18 – 24year-olds who are not yet in employment or further Education.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endParaRPr lang="en-US" sz="1500" dirty="0"/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>
                <a:solidFill>
                  <a:srgbClr val="00B0F0"/>
                </a:solidFill>
              </a:rPr>
              <a:t>Expected Outcomes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/>
              <a:t>To become more confident, resilient and improved wellbeing.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r>
              <a:rPr lang="en-US" sz="1500" dirty="0"/>
              <a:t>To become work ready – with updated CV, knowledge and experience.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endParaRPr lang="en-US" sz="1500" dirty="0"/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endParaRPr lang="en-US" sz="1500" dirty="0"/>
          </a:p>
          <a:p>
            <a:pPr>
              <a:spcAft>
                <a:spcPts val="600"/>
              </a:spcAft>
              <a:buFont typeface="Arial" panose="020B0604020202020204" pitchFamily="34" charset="0"/>
            </a:pPr>
            <a:endParaRPr lang="en-US" sz="1500" dirty="0"/>
          </a:p>
        </p:txBody>
      </p:sp>
      <p:pic>
        <p:nvPicPr>
          <p:cNvPr id="3" name="Picture 2" descr="A poster of course options&#10;&#10;AI-generated content may be incorrect.">
            <a:extLst>
              <a:ext uri="{FF2B5EF4-FFF2-40B4-BE49-F238E27FC236}">
                <a16:creationId xmlns:a16="http://schemas.microsoft.com/office/drawing/2014/main" id="{2D1BBEB1-019D-A3D6-BBA4-6F4676EBF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15" y="508090"/>
            <a:ext cx="4130327" cy="5837919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EC109E5-0396-8968-4F42-DFEC28036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5624" y="508090"/>
            <a:ext cx="5513832" cy="149279"/>
          </a:xfrm>
          <a:custGeom>
            <a:avLst/>
            <a:gdLst>
              <a:gd name="connsiteX0" fmla="*/ 0 w 6090847"/>
              <a:gd name="connsiteY0" fmla="*/ 0 h 149279"/>
              <a:gd name="connsiteX1" fmla="*/ 6090847 w 6090847"/>
              <a:gd name="connsiteY1" fmla="*/ 0 h 149279"/>
              <a:gd name="connsiteX2" fmla="*/ 6090847 w 6090847"/>
              <a:gd name="connsiteY2" fmla="*/ 149279 h 149279"/>
              <a:gd name="connsiteX3" fmla="*/ 0 w 6090847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0847" h="149279">
                <a:moveTo>
                  <a:pt x="0" y="0"/>
                </a:moveTo>
                <a:lnTo>
                  <a:pt x="6090847" y="0"/>
                </a:lnTo>
                <a:lnTo>
                  <a:pt x="6090847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8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F1717E-0DE7-3322-280C-C70B4D22C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303" y="0"/>
            <a:ext cx="4788697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55A0AB-C1F4-ACB4-FDD0-3C82B5CD357D}"/>
              </a:ext>
            </a:extLst>
          </p:cNvPr>
          <p:cNvSpPr txBox="1"/>
          <p:nvPr/>
        </p:nvSpPr>
        <p:spPr>
          <a:xfrm>
            <a:off x="542925" y="1504950"/>
            <a:ext cx="50482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What are the expectations?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Young Adult Carer will attend a minimum of 10sessions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Young Adult Carer will work with the mentor to design a bespoke programme of learning activities to suit their needs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programme is free to attend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39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D92A47-5410-1C61-9252-73B278680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8886" y="0"/>
            <a:ext cx="4823114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405F2A-7E02-BB41-107A-7EC1D53BDD27}"/>
              </a:ext>
            </a:extLst>
          </p:cNvPr>
          <p:cNvSpPr txBox="1"/>
          <p:nvPr/>
        </p:nvSpPr>
        <p:spPr>
          <a:xfrm>
            <a:off x="688911" y="2038727"/>
            <a:ext cx="448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more information please email: </a:t>
            </a:r>
            <a:r>
              <a:rPr lang="en-GB" dirty="0">
                <a:hlinkClick r:id="rId3"/>
              </a:rPr>
              <a:t>paula@communityactiondacorum.org.uk</a:t>
            </a:r>
            <a:r>
              <a:rPr lang="en-GB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5A36A0-21FB-81B1-9AEB-BB316EF0FAF3}"/>
              </a:ext>
            </a:extLst>
          </p:cNvPr>
          <p:cNvSpPr txBox="1"/>
          <p:nvPr/>
        </p:nvSpPr>
        <p:spPr>
          <a:xfrm>
            <a:off x="4481678" y="3358836"/>
            <a:ext cx="2887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Or sign up via the </a:t>
            </a:r>
            <a:r>
              <a:rPr lang="en-GB" dirty="0" err="1"/>
              <a:t>qr</a:t>
            </a:r>
            <a:r>
              <a:rPr lang="en-GB" dirty="0"/>
              <a:t> code</a:t>
            </a:r>
          </a:p>
        </p:txBody>
      </p:sp>
    </p:spTree>
    <p:extLst>
      <p:ext uri="{BB962C8B-B14F-4D97-AF65-F5344CB8AC3E}">
        <p14:creationId xmlns:p14="http://schemas.microsoft.com/office/powerpoint/2010/main" val="2443866740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A5E12859D91C47B2ADF2B68D2057E4" ma:contentTypeVersion="15" ma:contentTypeDescription="Create a new document." ma:contentTypeScope="" ma:versionID="fc7ef8c29019f8f2c875ecde3c8e68fb">
  <xsd:schema xmlns:xsd="http://www.w3.org/2001/XMLSchema" xmlns:xs="http://www.w3.org/2001/XMLSchema" xmlns:p="http://schemas.microsoft.com/office/2006/metadata/properties" xmlns:ns2="49181f39-ea4c-46f0-ae86-ef058dcb7632" xmlns:ns3="b1a110be-940c-4b7d-ae7c-2f55d400d4b6" targetNamespace="http://schemas.microsoft.com/office/2006/metadata/properties" ma:root="true" ma:fieldsID="f9140739bab4d60479c2c417c688db36" ns2:_="" ns3:_="">
    <xsd:import namespace="49181f39-ea4c-46f0-ae86-ef058dcb7632"/>
    <xsd:import namespace="b1a110be-940c-4b7d-ae7c-2f55d400d4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81f39-ea4c-46f0-ae86-ef058dcb76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01ac5940-4b2e-4e4d-b61b-e7b944ab1b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110be-940c-4b7d-ae7c-2f55d400d4b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c062956-2264-4937-9193-3b20b020cc29}" ma:internalName="TaxCatchAll" ma:showField="CatchAllData" ma:web="b1a110be-940c-4b7d-ae7c-2f55d400d4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a110be-940c-4b7d-ae7c-2f55d400d4b6" xsi:nil="true"/>
    <lcf76f155ced4ddcb4097134ff3c332f xmlns="49181f39-ea4c-46f0-ae86-ef058dcb76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88DEA9-4A5A-4A42-9616-5C1AC9EAB924}"/>
</file>

<file path=customXml/itemProps2.xml><?xml version="1.0" encoding="utf-8"?>
<ds:datastoreItem xmlns:ds="http://schemas.openxmlformats.org/officeDocument/2006/customXml" ds:itemID="{4421A509-4ED2-4B5B-A632-1177F6823A2B}"/>
</file>

<file path=customXml/itemProps3.xml><?xml version="1.0" encoding="utf-8"?>
<ds:datastoreItem xmlns:ds="http://schemas.openxmlformats.org/officeDocument/2006/customXml" ds:itemID="{0056D646-22EF-48B7-90A7-6698D6753CD0}"/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Bierstadt</vt:lpstr>
      <vt:lpstr>GestaltVTI</vt:lpstr>
      <vt:lpstr>Future Ready; An Employability Project for Young Adult Carers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Paula Geere</dc:creator>
  <cp:lastModifiedBy>Paula Geere</cp:lastModifiedBy>
  <cp:revision>1</cp:revision>
  <dcterms:created xsi:type="dcterms:W3CDTF">2025-03-05T14:23:49Z</dcterms:created>
  <dcterms:modified xsi:type="dcterms:W3CDTF">2025-03-05T15:21:20Z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0x01010054A5E12859D91C47B2ADF2B68D2057E4</vt:lpwstr>
  </property>
</Properties>
</file>